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4660"/>
  </p:normalViewPr>
  <p:slideViewPr>
    <p:cSldViewPr snapToGrid="0">
      <p:cViewPr>
        <p:scale>
          <a:sx n="90" d="100"/>
          <a:sy n="90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B42F0-15C5-4407-8BCE-4C1D08CC9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B8CF6-CBE9-4A88-8019-1505F65B1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3F5A3-98FD-4EC6-9463-21797990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0F70-2D13-4802-97A8-A2846F4FCC7C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9DD13-5A4B-4259-8063-FA5BCF20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5DE0-DC43-4226-BD43-7A46911B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572C-E742-4CD6-AB33-8ED3F16049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621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15B9-2770-48A1-BC36-C4081223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FF631-C759-426E-B0F7-B60F94B13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0F4AB-A415-4860-9975-E60F9550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0F70-2D13-4802-97A8-A2846F4FCC7C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B6AD6-9840-4C18-9057-EA894F83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113D-C054-4380-88E7-742B33B3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572C-E742-4CD6-AB33-8ED3F16049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775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0A1DF4-102F-413B-8D21-7C2ADFC86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29543-0136-462D-8A5D-97D0127DC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87503-1604-4F07-BAE8-D2D4BD19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0F70-2D13-4802-97A8-A2846F4FCC7C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399C7-4CC8-4563-8867-D1E9B345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9B880-E818-4523-B4EE-0DF2D5A7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572C-E742-4CD6-AB33-8ED3F16049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42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7923-2936-496D-AAA6-787A3A49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C1C3-8CA5-48AB-B0AB-62941C367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526E5-374D-4946-810C-0A40191B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0F70-2D13-4802-97A8-A2846F4FCC7C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C1F68-6F29-4466-8680-151E7B74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37FD8-D4B6-4891-9AA8-437DEAB4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572C-E742-4CD6-AB33-8ED3F16049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369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0324-78E9-4F41-A486-0BD9DFFD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9FE21-4D8C-4358-83A0-DDEA2A766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957C4-97B9-49B1-9131-A143FF3D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0F70-2D13-4802-97A8-A2846F4FCC7C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0FC3B-4C8F-4398-817F-37B40F82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6A629-3E26-4598-8555-ED5E3775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572C-E742-4CD6-AB33-8ED3F16049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284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3C22-B144-4BE6-81B5-7F7AA8B80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F71C6-A680-415D-A01F-EFBE78E61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27147-100C-46D6-B9EF-1036594A6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F3C2D-7188-4E34-9D2D-5FF28B44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0F70-2D13-4802-97A8-A2846F4FCC7C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BC453-7658-455C-9736-EF11369C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97E82-B9FF-4925-BBDB-483D1016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572C-E742-4CD6-AB33-8ED3F16049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86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D361-20D8-41A8-A703-E9FC631F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8EA0-5999-4369-B8E3-72D17CAF3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EE211-E74D-496C-9EC2-70638DD27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8C26A-C749-4E91-8C34-412613CF8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6F9C3-BE3B-4EF4-8752-2072B22D1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073DB-2623-4747-895A-05147400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0F70-2D13-4802-97A8-A2846F4FCC7C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61991-55C0-48AC-9907-6C1D1892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344158-A6A7-443C-AAF8-568A6C18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572C-E742-4CD6-AB33-8ED3F16049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020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41F5-1833-46B2-B593-563DA74A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4CB1E-D77E-461A-9554-611D1A5A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0F70-2D13-4802-97A8-A2846F4FCC7C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00B2B-7248-47A3-BB79-E9CA606ED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976F8-458C-444E-9E06-1F584CCA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572C-E742-4CD6-AB33-8ED3F16049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541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FEFCF-16CE-4403-A56C-2B9B056D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0F70-2D13-4802-97A8-A2846F4FCC7C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E8A9B-A11D-43E9-AE99-E86D13AE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D2A92-1996-4E8E-A3AC-FC981EAB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572C-E742-4CD6-AB33-8ED3F16049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78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4025-C5A2-4C22-A4AD-88975E717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7792D-7CD1-4CB8-9349-E10494411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00436-5AA0-44BA-9758-A7918994F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DEDCF-A63B-4260-8666-9B2EF31E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0F70-2D13-4802-97A8-A2846F4FCC7C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097A0-C6FB-4AE7-853B-CE9EC721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B6A57-CC02-4908-9E66-9C24180E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572C-E742-4CD6-AB33-8ED3F16049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680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33B9-337B-48CC-8A58-AF86058D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D727D3-68FF-40F4-9949-8AC62E2AE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80C73-0A88-4659-BB5D-40E9CFAE9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F91C7-FC69-4F1B-977C-659438D4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0F70-2D13-4802-97A8-A2846F4FCC7C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91FCB-0D60-43EE-8ED4-1FB3627D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0EE9C-ACBD-4F7E-923B-66AB2CE5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572C-E742-4CD6-AB33-8ED3F16049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149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84CAC-A7D2-4B5A-8A1A-5217EAE9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8C426-D539-4558-A152-633E86436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0FDFF-2996-4778-91DA-7BFD78574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0F70-2D13-4802-97A8-A2846F4FCC7C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CFE58-5B51-4EBC-BC62-F6E7180EE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EC95-9339-439C-ABA7-129009B3D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572C-E742-4CD6-AB33-8ED3F16049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180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0F0EB1-458A-406B-A12A-E535A6ECD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2" b="7972"/>
          <a:stretch/>
        </p:blipFill>
        <p:spPr>
          <a:xfrm>
            <a:off x="22681" y="13902"/>
            <a:ext cx="6229263" cy="6323103"/>
          </a:xfrm>
          <a:prstGeom prst="rect">
            <a:avLst/>
          </a:prstGeom>
        </p:spPr>
      </p:pic>
      <p:pic>
        <p:nvPicPr>
          <p:cNvPr id="15" name="Picture 1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D22C9A7A-48B7-4A99-8F22-28DCC8E33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4"/>
          <a:stretch/>
        </p:blipFill>
        <p:spPr>
          <a:xfrm>
            <a:off x="486645" y="817118"/>
            <a:ext cx="5084815" cy="55198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DF3CCF-1D9D-4EC6-B30F-1570F76C8739}"/>
              </a:ext>
            </a:extLst>
          </p:cNvPr>
          <p:cNvSpPr/>
          <p:nvPr/>
        </p:nvSpPr>
        <p:spPr>
          <a:xfrm>
            <a:off x="22681" y="4439579"/>
            <a:ext cx="6229263" cy="784702"/>
          </a:xfrm>
          <a:prstGeom prst="rect">
            <a:avLst/>
          </a:prstGeom>
          <a:gradFill flip="none" rotWithShape="1">
            <a:gsLst>
              <a:gs pos="12389">
                <a:schemeClr val="accent2">
                  <a:shade val="30000"/>
                  <a:satMod val="115000"/>
                  <a:alpha val="43000"/>
                </a:schemeClr>
              </a:gs>
              <a:gs pos="20000">
                <a:schemeClr val="accent2">
                  <a:shade val="30000"/>
                  <a:satMod val="115000"/>
                  <a:alpha val="43000"/>
                </a:schemeClr>
              </a:gs>
              <a:gs pos="100000">
                <a:schemeClr val="accent2">
                  <a:shade val="67500"/>
                  <a:satMod val="115000"/>
                  <a:lumMod val="100000"/>
                </a:schemeClr>
              </a:gs>
              <a:gs pos="8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TRANSPARENCIA</a:t>
            </a:r>
            <a:endParaRPr lang="es-MX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novotax002</dc:creator>
  <cp:lastModifiedBy>novotax002</cp:lastModifiedBy>
  <cp:revision>11</cp:revision>
  <dcterms:created xsi:type="dcterms:W3CDTF">2017-07-20T18:10:12Z</dcterms:created>
  <dcterms:modified xsi:type="dcterms:W3CDTF">2017-07-21T22:51:11Z</dcterms:modified>
</cp:coreProperties>
</file>